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8" r:id="rId9"/>
    <p:sldId id="269" r:id="rId10"/>
    <p:sldId id="270" r:id="rId11"/>
    <p:sldId id="262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594F26-51C4-4CBF-8AFA-1A12F0A7EECA}" v="17" dt="2023-06-19T14:19:07.1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as.Spycher" userId="7137d61d-a062-4918-9941-1d71a50e1533" providerId="ADAL" clId="{AD594F26-51C4-4CBF-8AFA-1A12F0A7EECA}"/>
    <pc:docChg chg="undo custSel addSld delSld modSld sldOrd">
      <pc:chgData name="Elias.Spycher" userId="7137d61d-a062-4918-9941-1d71a50e1533" providerId="ADAL" clId="{AD594F26-51C4-4CBF-8AFA-1A12F0A7EECA}" dt="2023-06-19T14:43:02.224" v="1220" actId="113"/>
      <pc:docMkLst>
        <pc:docMk/>
      </pc:docMkLst>
      <pc:sldChg chg="delSp modSp mod">
        <pc:chgData name="Elias.Spycher" userId="7137d61d-a062-4918-9941-1d71a50e1533" providerId="ADAL" clId="{AD594F26-51C4-4CBF-8AFA-1A12F0A7EECA}" dt="2023-06-19T08:19:25.028" v="469" actId="1076"/>
        <pc:sldMkLst>
          <pc:docMk/>
          <pc:sldMk cId="1824833938" sldId="256"/>
        </pc:sldMkLst>
        <pc:spChg chg="mod">
          <ac:chgData name="Elias.Spycher" userId="7137d61d-a062-4918-9941-1d71a50e1533" providerId="ADAL" clId="{AD594F26-51C4-4CBF-8AFA-1A12F0A7EECA}" dt="2023-06-19T08:19:25.028" v="469" actId="1076"/>
          <ac:spMkLst>
            <pc:docMk/>
            <pc:sldMk cId="1824833938" sldId="256"/>
            <ac:spMk id="2" creationId="{930B3895-24D5-4A66-BEA5-28DAB4EA8971}"/>
          </ac:spMkLst>
        </pc:spChg>
        <pc:spChg chg="del">
          <ac:chgData name="Elias.Spycher" userId="7137d61d-a062-4918-9941-1d71a50e1533" providerId="ADAL" clId="{AD594F26-51C4-4CBF-8AFA-1A12F0A7EECA}" dt="2023-06-19T05:28:32.521" v="0" actId="478"/>
          <ac:spMkLst>
            <pc:docMk/>
            <pc:sldMk cId="1824833938" sldId="256"/>
            <ac:spMk id="3" creationId="{AEB0E3AD-C706-4A86-8DEB-7518C8E376C3}"/>
          </ac:spMkLst>
        </pc:spChg>
      </pc:sldChg>
      <pc:sldChg chg="modSp new mod">
        <pc:chgData name="Elias.Spycher" userId="7137d61d-a062-4918-9941-1d71a50e1533" providerId="ADAL" clId="{AD594F26-51C4-4CBF-8AFA-1A12F0A7EECA}" dt="2023-06-19T08:19:07.340" v="463" actId="113"/>
        <pc:sldMkLst>
          <pc:docMk/>
          <pc:sldMk cId="2098407983" sldId="257"/>
        </pc:sldMkLst>
        <pc:spChg chg="mod">
          <ac:chgData name="Elias.Spycher" userId="7137d61d-a062-4918-9941-1d71a50e1533" providerId="ADAL" clId="{AD594F26-51C4-4CBF-8AFA-1A12F0A7EECA}" dt="2023-06-19T08:19:07.340" v="463" actId="113"/>
          <ac:spMkLst>
            <pc:docMk/>
            <pc:sldMk cId="2098407983" sldId="257"/>
            <ac:spMk id="2" creationId="{348285DE-A3A1-4CCB-8CB3-A238EA19ED1C}"/>
          </ac:spMkLst>
        </pc:spChg>
        <pc:spChg chg="mod">
          <ac:chgData name="Elias.Spycher" userId="7137d61d-a062-4918-9941-1d71a50e1533" providerId="ADAL" clId="{AD594F26-51C4-4CBF-8AFA-1A12F0A7EECA}" dt="2023-06-19T05:41:26.655" v="156" actId="113"/>
          <ac:spMkLst>
            <pc:docMk/>
            <pc:sldMk cId="2098407983" sldId="257"/>
            <ac:spMk id="3" creationId="{AC9FC7CF-721E-4C8F-B91E-1BFF17AEB514}"/>
          </ac:spMkLst>
        </pc:spChg>
      </pc:sldChg>
      <pc:sldChg chg="modSp new mod">
        <pc:chgData name="Elias.Spycher" userId="7137d61d-a062-4918-9941-1d71a50e1533" providerId="ADAL" clId="{AD594F26-51C4-4CBF-8AFA-1A12F0A7EECA}" dt="2023-06-19T08:19:10.876" v="464" actId="113"/>
        <pc:sldMkLst>
          <pc:docMk/>
          <pc:sldMk cId="2846654325" sldId="258"/>
        </pc:sldMkLst>
        <pc:spChg chg="mod">
          <ac:chgData name="Elias.Spycher" userId="7137d61d-a062-4918-9941-1d71a50e1533" providerId="ADAL" clId="{AD594F26-51C4-4CBF-8AFA-1A12F0A7EECA}" dt="2023-06-19T08:19:10.876" v="464" actId="113"/>
          <ac:spMkLst>
            <pc:docMk/>
            <pc:sldMk cId="2846654325" sldId="258"/>
            <ac:spMk id="2" creationId="{21AF3B8B-B748-4FAD-8DDD-1FDC8EAFDD13}"/>
          </ac:spMkLst>
        </pc:spChg>
        <pc:spChg chg="mod">
          <ac:chgData name="Elias.Spycher" userId="7137d61d-a062-4918-9941-1d71a50e1533" providerId="ADAL" clId="{AD594F26-51C4-4CBF-8AFA-1A12F0A7EECA}" dt="2023-06-19T05:43:22.726" v="231" actId="20577"/>
          <ac:spMkLst>
            <pc:docMk/>
            <pc:sldMk cId="2846654325" sldId="258"/>
            <ac:spMk id="3" creationId="{5221833A-4C3F-415C-A811-2BB33F165A2B}"/>
          </ac:spMkLst>
        </pc:spChg>
      </pc:sldChg>
      <pc:sldChg chg="addSp delSp modSp new mod setBg">
        <pc:chgData name="Elias.Spycher" userId="7137d61d-a062-4918-9941-1d71a50e1533" providerId="ADAL" clId="{AD594F26-51C4-4CBF-8AFA-1A12F0A7EECA}" dt="2023-06-19T08:21:34.274" v="517" actId="20577"/>
        <pc:sldMkLst>
          <pc:docMk/>
          <pc:sldMk cId="1454879283" sldId="259"/>
        </pc:sldMkLst>
        <pc:spChg chg="mod">
          <ac:chgData name="Elias.Spycher" userId="7137d61d-a062-4918-9941-1d71a50e1533" providerId="ADAL" clId="{AD594F26-51C4-4CBF-8AFA-1A12F0A7EECA}" dt="2023-06-19T08:19:01.511" v="462" actId="113"/>
          <ac:spMkLst>
            <pc:docMk/>
            <pc:sldMk cId="1454879283" sldId="259"/>
            <ac:spMk id="2" creationId="{DE182411-0440-46BC-A6C4-73DCA038EE15}"/>
          </ac:spMkLst>
        </pc:spChg>
        <pc:spChg chg="del">
          <ac:chgData name="Elias.Spycher" userId="7137d61d-a062-4918-9941-1d71a50e1533" providerId="ADAL" clId="{AD594F26-51C4-4CBF-8AFA-1A12F0A7EECA}" dt="2023-06-19T06:09:23.914" v="278" actId="931"/>
          <ac:spMkLst>
            <pc:docMk/>
            <pc:sldMk cId="1454879283" sldId="259"/>
            <ac:spMk id="3" creationId="{C3BC1B64-88CB-4931-B5CE-6B2A72BFD920}"/>
          </ac:spMkLst>
        </pc:spChg>
        <pc:spChg chg="add del mod">
          <ac:chgData name="Elias.Spycher" userId="7137d61d-a062-4918-9941-1d71a50e1533" providerId="ADAL" clId="{AD594F26-51C4-4CBF-8AFA-1A12F0A7EECA}" dt="2023-06-19T06:09:39.222" v="288" actId="478"/>
          <ac:spMkLst>
            <pc:docMk/>
            <pc:sldMk cId="1454879283" sldId="259"/>
            <ac:spMk id="11" creationId="{ACD98B56-D8E8-4C3D-B56B-E5B37082E9ED}"/>
          </ac:spMkLst>
        </pc:spChg>
        <pc:spChg chg="add del mod">
          <ac:chgData name="Elias.Spycher" userId="7137d61d-a062-4918-9941-1d71a50e1533" providerId="ADAL" clId="{AD594F26-51C4-4CBF-8AFA-1A12F0A7EECA}" dt="2023-06-19T06:09:53.656" v="292" actId="931"/>
          <ac:spMkLst>
            <pc:docMk/>
            <pc:sldMk cId="1454879283" sldId="259"/>
            <ac:spMk id="13" creationId="{DFCA918F-3514-4C37-8FF2-4401688FA818}"/>
          </ac:spMkLst>
        </pc:spChg>
        <pc:spChg chg="add del">
          <ac:chgData name="Elias.Spycher" userId="7137d61d-a062-4918-9941-1d71a50e1533" providerId="ADAL" clId="{AD594F26-51C4-4CBF-8AFA-1A12F0A7EECA}" dt="2023-06-19T06:09:33.972" v="286" actId="26606"/>
          <ac:spMkLst>
            <pc:docMk/>
            <pc:sldMk cId="1454879283" sldId="259"/>
            <ac:spMk id="14" creationId="{AC8EEB0F-BA72-49AC-956F-331B60FDE79E}"/>
          </ac:spMkLst>
        </pc:spChg>
        <pc:spChg chg="add del">
          <ac:chgData name="Elias.Spycher" userId="7137d61d-a062-4918-9941-1d71a50e1533" providerId="ADAL" clId="{AD594F26-51C4-4CBF-8AFA-1A12F0A7EECA}" dt="2023-06-19T06:09:33.972" v="286" actId="26606"/>
          <ac:spMkLst>
            <pc:docMk/>
            <pc:sldMk cId="1454879283" sldId="259"/>
            <ac:spMk id="16" creationId="{8CC700D5-9809-43F4-89D5-7DBBCB0DCC10}"/>
          </ac:spMkLst>
        </pc:spChg>
        <pc:spChg chg="add del">
          <ac:chgData name="Elias.Spycher" userId="7137d61d-a062-4918-9941-1d71a50e1533" providerId="ADAL" clId="{AD594F26-51C4-4CBF-8AFA-1A12F0A7EECA}" dt="2023-06-19T06:09:33.972" v="286" actId="26606"/>
          <ac:spMkLst>
            <pc:docMk/>
            <pc:sldMk cId="1454879283" sldId="259"/>
            <ac:spMk id="18" creationId="{C7163242-6303-46DC-BAC1-2A204F061321}"/>
          </ac:spMkLst>
        </pc:spChg>
        <pc:spChg chg="add del">
          <ac:chgData name="Elias.Spycher" userId="7137d61d-a062-4918-9941-1d71a50e1533" providerId="ADAL" clId="{AD594F26-51C4-4CBF-8AFA-1A12F0A7EECA}" dt="2023-06-19T06:09:33.972" v="286" actId="26606"/>
          <ac:spMkLst>
            <pc:docMk/>
            <pc:sldMk cId="1454879283" sldId="259"/>
            <ac:spMk id="20" creationId="{9A5160F0-6244-48E8-9E71-1F51EA90C9E2}"/>
          </ac:spMkLst>
        </pc:spChg>
        <pc:spChg chg="add del">
          <ac:chgData name="Elias.Spycher" userId="7137d61d-a062-4918-9941-1d71a50e1533" providerId="ADAL" clId="{AD594F26-51C4-4CBF-8AFA-1A12F0A7EECA}" dt="2023-06-19T06:09:33.972" v="286" actId="26606"/>
          <ac:spMkLst>
            <pc:docMk/>
            <pc:sldMk cId="1454879283" sldId="259"/>
            <ac:spMk id="22" creationId="{9BDFF5CA-602C-465F-8BC3-59C9963028BE}"/>
          </ac:spMkLst>
        </pc:spChg>
        <pc:spChg chg="add del">
          <ac:chgData name="Elias.Spycher" userId="7137d61d-a062-4918-9941-1d71a50e1533" providerId="ADAL" clId="{AD594F26-51C4-4CBF-8AFA-1A12F0A7EECA}" dt="2023-06-19T06:09:33.972" v="286" actId="26606"/>
          <ac:spMkLst>
            <pc:docMk/>
            <pc:sldMk cId="1454879283" sldId="259"/>
            <ac:spMk id="24" creationId="{D289228A-771B-48F6-B5DF-7A63EA32421C}"/>
          </ac:spMkLst>
        </pc:spChg>
        <pc:spChg chg="add del">
          <ac:chgData name="Elias.Spycher" userId="7137d61d-a062-4918-9941-1d71a50e1533" providerId="ADAL" clId="{AD594F26-51C4-4CBF-8AFA-1A12F0A7EECA}" dt="2023-06-19T06:09:33.972" v="286" actId="26606"/>
          <ac:spMkLst>
            <pc:docMk/>
            <pc:sldMk cId="1454879283" sldId="259"/>
            <ac:spMk id="26" creationId="{31D5EF21-94C4-481A-BD01-3D29FB305BD9}"/>
          </ac:spMkLst>
        </pc:spChg>
        <pc:spChg chg="add del">
          <ac:chgData name="Elias.Spycher" userId="7137d61d-a062-4918-9941-1d71a50e1533" providerId="ADAL" clId="{AD594F26-51C4-4CBF-8AFA-1A12F0A7EECA}" dt="2023-06-19T06:09:33.972" v="286" actId="26606"/>
          <ac:spMkLst>
            <pc:docMk/>
            <pc:sldMk cId="1454879283" sldId="259"/>
            <ac:spMk id="28" creationId="{805C4C40-D70E-4C4F-B228-98A0A6132603}"/>
          </ac:spMkLst>
        </pc:spChg>
        <pc:spChg chg="add del">
          <ac:chgData name="Elias.Spycher" userId="7137d61d-a062-4918-9941-1d71a50e1533" providerId="ADAL" clId="{AD594F26-51C4-4CBF-8AFA-1A12F0A7EECA}" dt="2023-06-19T06:11:11.618" v="316" actId="22"/>
          <ac:spMkLst>
            <pc:docMk/>
            <pc:sldMk cId="1454879283" sldId="259"/>
            <ac:spMk id="29" creationId="{96E825CF-796A-42F2-84EC-F0FAE9B06DDB}"/>
          </ac:spMkLst>
        </pc:spChg>
        <pc:spChg chg="add mod">
          <ac:chgData name="Elias.Spycher" userId="7137d61d-a062-4918-9941-1d71a50e1533" providerId="ADAL" clId="{AD594F26-51C4-4CBF-8AFA-1A12F0A7EECA}" dt="2023-06-19T08:21:34.274" v="517" actId="20577"/>
          <ac:spMkLst>
            <pc:docMk/>
            <pc:sldMk cId="1454879283" sldId="259"/>
            <ac:spMk id="31" creationId="{A61BDB40-5F7C-48B4-85DB-0F2056611321}"/>
          </ac:spMkLst>
        </pc:spChg>
        <pc:picChg chg="add del mod ord">
          <ac:chgData name="Elias.Spycher" userId="7137d61d-a062-4918-9941-1d71a50e1533" providerId="ADAL" clId="{AD594F26-51C4-4CBF-8AFA-1A12F0A7EECA}" dt="2023-06-19T06:09:46.199" v="291" actId="478"/>
          <ac:picMkLst>
            <pc:docMk/>
            <pc:sldMk cId="1454879283" sldId="259"/>
            <ac:picMk id="5" creationId="{AA184F40-0A2C-4CDC-8820-FB72A3BEED4C}"/>
          </ac:picMkLst>
        </pc:picChg>
        <pc:picChg chg="add del mod">
          <ac:chgData name="Elias.Spycher" userId="7137d61d-a062-4918-9941-1d71a50e1533" providerId="ADAL" clId="{AD594F26-51C4-4CBF-8AFA-1A12F0A7EECA}" dt="2023-06-19T06:09:46.199" v="291" actId="478"/>
          <ac:picMkLst>
            <pc:docMk/>
            <pc:sldMk cId="1454879283" sldId="259"/>
            <ac:picMk id="7" creationId="{00AA215F-1027-407B-BF0F-FD04EE9167DB}"/>
          </ac:picMkLst>
        </pc:picChg>
        <pc:picChg chg="add del mod ord">
          <ac:chgData name="Elias.Spycher" userId="7137d61d-a062-4918-9941-1d71a50e1533" providerId="ADAL" clId="{AD594F26-51C4-4CBF-8AFA-1A12F0A7EECA}" dt="2023-06-19T06:09:46.199" v="291" actId="478"/>
          <ac:picMkLst>
            <pc:docMk/>
            <pc:sldMk cId="1454879283" sldId="259"/>
            <ac:picMk id="9" creationId="{6CC1405A-0951-423F-BA7C-A5375E6B572A}"/>
          </ac:picMkLst>
        </pc:picChg>
        <pc:picChg chg="add del mod">
          <ac:chgData name="Elias.Spycher" userId="7137d61d-a062-4918-9941-1d71a50e1533" providerId="ADAL" clId="{AD594F26-51C4-4CBF-8AFA-1A12F0A7EECA}" dt="2023-06-19T06:11:24.721" v="321" actId="478"/>
          <ac:picMkLst>
            <pc:docMk/>
            <pc:sldMk cId="1454879283" sldId="259"/>
            <ac:picMk id="17" creationId="{6E1E194E-901E-4859-8788-7BC4EA893961}"/>
          </ac:picMkLst>
        </pc:picChg>
        <pc:picChg chg="add del mod">
          <ac:chgData name="Elias.Spycher" userId="7137d61d-a062-4918-9941-1d71a50e1533" providerId="ADAL" clId="{AD594F26-51C4-4CBF-8AFA-1A12F0A7EECA}" dt="2023-06-19T06:11:23.127" v="320" actId="478"/>
          <ac:picMkLst>
            <pc:docMk/>
            <pc:sldMk cId="1454879283" sldId="259"/>
            <ac:picMk id="21" creationId="{9898FB32-67BB-4110-A677-7B22142585CF}"/>
          </ac:picMkLst>
        </pc:picChg>
        <pc:picChg chg="add del mod">
          <ac:chgData name="Elias.Spycher" userId="7137d61d-a062-4918-9941-1d71a50e1533" providerId="ADAL" clId="{AD594F26-51C4-4CBF-8AFA-1A12F0A7EECA}" dt="2023-06-19T06:11:21.856" v="319" actId="478"/>
          <ac:picMkLst>
            <pc:docMk/>
            <pc:sldMk cId="1454879283" sldId="259"/>
            <ac:picMk id="25" creationId="{580C1B7C-F9F1-4352-AF18-19B3462891B4}"/>
          </ac:picMkLst>
        </pc:picChg>
      </pc:sldChg>
      <pc:sldChg chg="new del">
        <pc:chgData name="Elias.Spycher" userId="7137d61d-a062-4918-9941-1d71a50e1533" providerId="ADAL" clId="{AD594F26-51C4-4CBF-8AFA-1A12F0A7EECA}" dt="2023-06-19T06:11:19.111" v="318" actId="47"/>
        <pc:sldMkLst>
          <pc:docMk/>
          <pc:sldMk cId="42916234" sldId="260"/>
        </pc:sldMkLst>
      </pc:sldChg>
      <pc:sldChg chg="modSp add mod">
        <pc:chgData name="Elias.Spycher" userId="7137d61d-a062-4918-9941-1d71a50e1533" providerId="ADAL" clId="{AD594F26-51C4-4CBF-8AFA-1A12F0A7EECA}" dt="2023-06-19T08:22:02.026" v="522" actId="1076"/>
        <pc:sldMkLst>
          <pc:docMk/>
          <pc:sldMk cId="2708161311" sldId="261"/>
        </pc:sldMkLst>
        <pc:spChg chg="mod">
          <ac:chgData name="Elias.Spycher" userId="7137d61d-a062-4918-9941-1d71a50e1533" providerId="ADAL" clId="{AD594F26-51C4-4CBF-8AFA-1A12F0A7EECA}" dt="2023-06-19T08:17:00.810" v="461" actId="113"/>
          <ac:spMkLst>
            <pc:docMk/>
            <pc:sldMk cId="2708161311" sldId="261"/>
            <ac:spMk id="2" creationId="{DE182411-0440-46BC-A6C4-73DCA038EE15}"/>
          </ac:spMkLst>
        </pc:spChg>
        <pc:picChg chg="mod">
          <ac:chgData name="Elias.Spycher" userId="7137d61d-a062-4918-9941-1d71a50e1533" providerId="ADAL" clId="{AD594F26-51C4-4CBF-8AFA-1A12F0A7EECA}" dt="2023-06-19T08:21:51.660" v="520" actId="14100"/>
          <ac:picMkLst>
            <pc:docMk/>
            <pc:sldMk cId="2708161311" sldId="261"/>
            <ac:picMk id="17" creationId="{6E1E194E-901E-4859-8788-7BC4EA893961}"/>
          </ac:picMkLst>
        </pc:picChg>
        <pc:picChg chg="mod">
          <ac:chgData name="Elias.Spycher" userId="7137d61d-a062-4918-9941-1d71a50e1533" providerId="ADAL" clId="{AD594F26-51C4-4CBF-8AFA-1A12F0A7EECA}" dt="2023-06-19T08:21:43.599" v="518" actId="1076"/>
          <ac:picMkLst>
            <pc:docMk/>
            <pc:sldMk cId="2708161311" sldId="261"/>
            <ac:picMk id="21" creationId="{9898FB32-67BB-4110-A677-7B22142585CF}"/>
          </ac:picMkLst>
        </pc:picChg>
        <pc:picChg chg="mod">
          <ac:chgData name="Elias.Spycher" userId="7137d61d-a062-4918-9941-1d71a50e1533" providerId="ADAL" clId="{AD594F26-51C4-4CBF-8AFA-1A12F0A7EECA}" dt="2023-06-19T08:22:02.026" v="522" actId="1076"/>
          <ac:picMkLst>
            <pc:docMk/>
            <pc:sldMk cId="2708161311" sldId="261"/>
            <ac:picMk id="25" creationId="{580C1B7C-F9F1-4352-AF18-19B3462891B4}"/>
          </ac:picMkLst>
        </pc:picChg>
      </pc:sldChg>
      <pc:sldChg chg="delSp modSp new mod">
        <pc:chgData name="Elias.Spycher" userId="7137d61d-a062-4918-9941-1d71a50e1533" providerId="ADAL" clId="{AD594F26-51C4-4CBF-8AFA-1A12F0A7EECA}" dt="2023-06-19T14:43:02.224" v="1220" actId="113"/>
        <pc:sldMkLst>
          <pc:docMk/>
          <pc:sldMk cId="2965822411" sldId="262"/>
        </pc:sldMkLst>
        <pc:spChg chg="mod">
          <ac:chgData name="Elias.Spycher" userId="7137d61d-a062-4918-9941-1d71a50e1533" providerId="ADAL" clId="{AD594F26-51C4-4CBF-8AFA-1A12F0A7EECA}" dt="2023-06-19T14:43:02.224" v="1220" actId="113"/>
          <ac:spMkLst>
            <pc:docMk/>
            <pc:sldMk cId="2965822411" sldId="262"/>
            <ac:spMk id="2" creationId="{589BA357-27EF-44A4-BD88-E105EEEEEC13}"/>
          </ac:spMkLst>
        </pc:spChg>
        <pc:spChg chg="del">
          <ac:chgData name="Elias.Spycher" userId="7137d61d-a062-4918-9941-1d71a50e1533" providerId="ADAL" clId="{AD594F26-51C4-4CBF-8AFA-1A12F0A7EECA}" dt="2023-06-19T08:22:41.779" v="542" actId="478"/>
          <ac:spMkLst>
            <pc:docMk/>
            <pc:sldMk cId="2965822411" sldId="262"/>
            <ac:spMk id="3" creationId="{EFC1304C-0A6C-4419-82E5-6952A4BBD8EF}"/>
          </ac:spMkLst>
        </pc:spChg>
      </pc:sldChg>
      <pc:sldChg chg="addSp delSp modSp new mod ord">
        <pc:chgData name="Elias.Spycher" userId="7137d61d-a062-4918-9941-1d71a50e1533" providerId="ADAL" clId="{AD594F26-51C4-4CBF-8AFA-1A12F0A7EECA}" dt="2023-06-19T14:18:21.777" v="978" actId="14100"/>
        <pc:sldMkLst>
          <pc:docMk/>
          <pc:sldMk cId="2557921463" sldId="263"/>
        </pc:sldMkLst>
        <pc:spChg chg="mod">
          <ac:chgData name="Elias.Spycher" userId="7137d61d-a062-4918-9941-1d71a50e1533" providerId="ADAL" clId="{AD594F26-51C4-4CBF-8AFA-1A12F0A7EECA}" dt="2023-06-19T14:18:21.777" v="978" actId="14100"/>
          <ac:spMkLst>
            <pc:docMk/>
            <pc:sldMk cId="2557921463" sldId="263"/>
            <ac:spMk id="2" creationId="{F56D4A9D-6DEC-4F32-ADC0-629AACE4B658}"/>
          </ac:spMkLst>
        </pc:spChg>
        <pc:spChg chg="del">
          <ac:chgData name="Elias.Spycher" userId="7137d61d-a062-4918-9941-1d71a50e1533" providerId="ADAL" clId="{AD594F26-51C4-4CBF-8AFA-1A12F0A7EECA}" dt="2023-06-19T08:37:49.352" v="556" actId="22"/>
          <ac:spMkLst>
            <pc:docMk/>
            <pc:sldMk cId="2557921463" sldId="263"/>
            <ac:spMk id="3" creationId="{2844B406-D4AB-4313-8E86-AC8C7EC332FB}"/>
          </ac:spMkLst>
        </pc:spChg>
        <pc:picChg chg="add mod">
          <ac:chgData name="Elias.Spycher" userId="7137d61d-a062-4918-9941-1d71a50e1533" providerId="ADAL" clId="{AD594F26-51C4-4CBF-8AFA-1A12F0A7EECA}" dt="2023-06-19T14:18:15.744" v="976" actId="1076"/>
          <ac:picMkLst>
            <pc:docMk/>
            <pc:sldMk cId="2557921463" sldId="263"/>
            <ac:picMk id="4" creationId="{B404DC21-1EC2-4305-B6E7-07240B59C8A5}"/>
          </ac:picMkLst>
        </pc:picChg>
        <pc:picChg chg="add mod ord">
          <ac:chgData name="Elias.Spycher" userId="7137d61d-a062-4918-9941-1d71a50e1533" providerId="ADAL" clId="{AD594F26-51C4-4CBF-8AFA-1A12F0A7EECA}" dt="2023-06-19T14:18:17.563" v="977" actId="1076"/>
          <ac:picMkLst>
            <pc:docMk/>
            <pc:sldMk cId="2557921463" sldId="263"/>
            <ac:picMk id="5" creationId="{F3050596-C01F-41E8-9BAA-9846E8D99247}"/>
          </ac:picMkLst>
        </pc:picChg>
      </pc:sldChg>
      <pc:sldChg chg="addSp delSp modSp new mod">
        <pc:chgData name="Elias.Spycher" userId="7137d61d-a062-4918-9941-1d71a50e1533" providerId="ADAL" clId="{AD594F26-51C4-4CBF-8AFA-1A12F0A7EECA}" dt="2023-06-19T13:56:17.818" v="778" actId="20577"/>
        <pc:sldMkLst>
          <pc:docMk/>
          <pc:sldMk cId="678699068" sldId="264"/>
        </pc:sldMkLst>
        <pc:spChg chg="mod">
          <ac:chgData name="Elias.Spycher" userId="7137d61d-a062-4918-9941-1d71a50e1533" providerId="ADAL" clId="{AD594F26-51C4-4CBF-8AFA-1A12F0A7EECA}" dt="2023-06-19T13:37:55.148" v="606" actId="113"/>
          <ac:spMkLst>
            <pc:docMk/>
            <pc:sldMk cId="678699068" sldId="264"/>
            <ac:spMk id="2" creationId="{2350BC37-C064-43E5-8241-887ADFED6048}"/>
          </ac:spMkLst>
        </pc:spChg>
        <pc:spChg chg="del">
          <ac:chgData name="Elias.Spycher" userId="7137d61d-a062-4918-9941-1d71a50e1533" providerId="ADAL" clId="{AD594F26-51C4-4CBF-8AFA-1A12F0A7EECA}" dt="2023-06-19T13:28:26.505" v="571" actId="22"/>
          <ac:spMkLst>
            <pc:docMk/>
            <pc:sldMk cId="678699068" sldId="264"/>
            <ac:spMk id="3" creationId="{0F3E978F-D12D-4EA9-8836-C46E79DBBCAB}"/>
          </ac:spMkLst>
        </pc:spChg>
        <pc:spChg chg="add del mod">
          <ac:chgData name="Elias.Spycher" userId="7137d61d-a062-4918-9941-1d71a50e1533" providerId="ADAL" clId="{AD594F26-51C4-4CBF-8AFA-1A12F0A7EECA}" dt="2023-06-19T13:36:30.368" v="582" actId="22"/>
          <ac:spMkLst>
            <pc:docMk/>
            <pc:sldMk cId="678699068" sldId="264"/>
            <ac:spMk id="7" creationId="{3104B3B4-7BFE-4DAE-891C-E1F20231A931}"/>
          </ac:spMkLst>
        </pc:spChg>
        <pc:spChg chg="add del mod">
          <ac:chgData name="Elias.Spycher" userId="7137d61d-a062-4918-9941-1d71a50e1533" providerId="ADAL" clId="{AD594F26-51C4-4CBF-8AFA-1A12F0A7EECA}" dt="2023-06-19T13:38:16.745" v="612"/>
          <ac:spMkLst>
            <pc:docMk/>
            <pc:sldMk cId="678699068" sldId="264"/>
            <ac:spMk id="10" creationId="{1488CAF5-AC2D-4A0B-AA97-C81A02A12DE7}"/>
          </ac:spMkLst>
        </pc:spChg>
        <pc:spChg chg="add mod">
          <ac:chgData name="Elias.Spycher" userId="7137d61d-a062-4918-9941-1d71a50e1533" providerId="ADAL" clId="{AD594F26-51C4-4CBF-8AFA-1A12F0A7EECA}" dt="2023-06-19T13:39:11.579" v="651" actId="1076"/>
          <ac:spMkLst>
            <pc:docMk/>
            <pc:sldMk cId="678699068" sldId="264"/>
            <ac:spMk id="11" creationId="{5AD1053B-553E-477A-99EB-06FE6A543555}"/>
          </ac:spMkLst>
        </pc:spChg>
        <pc:spChg chg="add mod">
          <ac:chgData name="Elias.Spycher" userId="7137d61d-a062-4918-9941-1d71a50e1533" providerId="ADAL" clId="{AD594F26-51C4-4CBF-8AFA-1A12F0A7EECA}" dt="2023-06-19T13:56:17.818" v="778" actId="20577"/>
          <ac:spMkLst>
            <pc:docMk/>
            <pc:sldMk cId="678699068" sldId="264"/>
            <ac:spMk id="14" creationId="{DCEDC9F7-BFB3-469C-9039-04DF4377B6F7}"/>
          </ac:spMkLst>
        </pc:spChg>
        <pc:picChg chg="add del mod ord">
          <ac:chgData name="Elias.Spycher" userId="7137d61d-a062-4918-9941-1d71a50e1533" providerId="ADAL" clId="{AD594F26-51C4-4CBF-8AFA-1A12F0A7EECA}" dt="2023-06-19T13:35:24.544" v="581" actId="478"/>
          <ac:picMkLst>
            <pc:docMk/>
            <pc:sldMk cId="678699068" sldId="264"/>
            <ac:picMk id="5" creationId="{258E83A0-5154-4466-A95A-DD5EE0AF89CC}"/>
          </ac:picMkLst>
        </pc:picChg>
        <pc:picChg chg="add mod ord">
          <ac:chgData name="Elias.Spycher" userId="7137d61d-a062-4918-9941-1d71a50e1533" providerId="ADAL" clId="{AD594F26-51C4-4CBF-8AFA-1A12F0A7EECA}" dt="2023-06-19T13:37:58.713" v="607" actId="1076"/>
          <ac:picMkLst>
            <pc:docMk/>
            <pc:sldMk cId="678699068" sldId="264"/>
            <ac:picMk id="9" creationId="{7E201BBB-7AC5-4BC8-B757-A25BC6FACCCA}"/>
          </ac:picMkLst>
        </pc:picChg>
        <pc:picChg chg="add mod">
          <ac:chgData name="Elias.Spycher" userId="7137d61d-a062-4918-9941-1d71a50e1533" providerId="ADAL" clId="{AD594F26-51C4-4CBF-8AFA-1A12F0A7EECA}" dt="2023-06-19T13:55:00.807" v="656" actId="1076"/>
          <ac:picMkLst>
            <pc:docMk/>
            <pc:sldMk cId="678699068" sldId="264"/>
            <ac:picMk id="13" creationId="{F9FD6F28-5E24-4E1C-AE8B-C327F2992DBC}"/>
          </ac:picMkLst>
        </pc:picChg>
      </pc:sldChg>
      <pc:sldChg chg="modSp add del mod">
        <pc:chgData name="Elias.Spycher" userId="7137d61d-a062-4918-9941-1d71a50e1533" providerId="ADAL" clId="{AD594F26-51C4-4CBF-8AFA-1A12F0A7EECA}" dt="2023-06-19T14:28:09.876" v="1217" actId="47"/>
        <pc:sldMkLst>
          <pc:docMk/>
          <pc:sldMk cId="2425911762" sldId="265"/>
        </pc:sldMkLst>
        <pc:spChg chg="mod">
          <ac:chgData name="Elias.Spycher" userId="7137d61d-a062-4918-9941-1d71a50e1533" providerId="ADAL" clId="{AD594F26-51C4-4CBF-8AFA-1A12F0A7EECA}" dt="2023-06-19T13:38:37.797" v="617" actId="20577"/>
          <ac:spMkLst>
            <pc:docMk/>
            <pc:sldMk cId="2425911762" sldId="265"/>
            <ac:spMk id="3" creationId="{0F3E978F-D12D-4EA9-8836-C46E79DBBCAB}"/>
          </ac:spMkLst>
        </pc:spChg>
      </pc:sldChg>
      <pc:sldChg chg="add del">
        <pc:chgData name="Elias.Spycher" userId="7137d61d-a062-4918-9941-1d71a50e1533" providerId="ADAL" clId="{AD594F26-51C4-4CBF-8AFA-1A12F0A7EECA}" dt="2023-06-19T14:28:10.598" v="1218" actId="47"/>
        <pc:sldMkLst>
          <pc:docMk/>
          <pc:sldMk cId="1317051921" sldId="266"/>
        </pc:sldMkLst>
      </pc:sldChg>
      <pc:sldChg chg="add del">
        <pc:chgData name="Elias.Spycher" userId="7137d61d-a062-4918-9941-1d71a50e1533" providerId="ADAL" clId="{AD594F26-51C4-4CBF-8AFA-1A12F0A7EECA}" dt="2023-06-19T14:28:11.090" v="1219" actId="47"/>
        <pc:sldMkLst>
          <pc:docMk/>
          <pc:sldMk cId="578197023" sldId="267"/>
        </pc:sldMkLst>
      </pc:sldChg>
      <pc:sldChg chg="addSp delSp modSp add mod ord">
        <pc:chgData name="Elias.Spycher" userId="7137d61d-a062-4918-9941-1d71a50e1533" providerId="ADAL" clId="{AD594F26-51C4-4CBF-8AFA-1A12F0A7EECA}" dt="2023-06-19T14:02:46.870" v="969" actId="20577"/>
        <pc:sldMkLst>
          <pc:docMk/>
          <pc:sldMk cId="2935575010" sldId="268"/>
        </pc:sldMkLst>
        <pc:spChg chg="add del mod">
          <ac:chgData name="Elias.Spycher" userId="7137d61d-a062-4918-9941-1d71a50e1533" providerId="ADAL" clId="{AD594F26-51C4-4CBF-8AFA-1A12F0A7EECA}" dt="2023-06-19T13:57:48.443" v="783" actId="22"/>
          <ac:spMkLst>
            <pc:docMk/>
            <pc:sldMk cId="2935575010" sldId="268"/>
            <ac:spMk id="4" creationId="{9CDF27A5-01BA-43A3-8571-A345EF3E2DCF}"/>
          </ac:spMkLst>
        </pc:spChg>
        <pc:spChg chg="mod">
          <ac:chgData name="Elias.Spycher" userId="7137d61d-a062-4918-9941-1d71a50e1533" providerId="ADAL" clId="{AD594F26-51C4-4CBF-8AFA-1A12F0A7EECA}" dt="2023-06-19T13:58:48.645" v="923" actId="14100"/>
          <ac:spMkLst>
            <pc:docMk/>
            <pc:sldMk cId="2935575010" sldId="268"/>
            <ac:spMk id="11" creationId="{5AD1053B-553E-477A-99EB-06FE6A543555}"/>
          </ac:spMkLst>
        </pc:spChg>
        <pc:spChg chg="mod">
          <ac:chgData name="Elias.Spycher" userId="7137d61d-a062-4918-9941-1d71a50e1533" providerId="ADAL" clId="{AD594F26-51C4-4CBF-8AFA-1A12F0A7EECA}" dt="2023-06-19T14:02:46.870" v="969" actId="20577"/>
          <ac:spMkLst>
            <pc:docMk/>
            <pc:sldMk cId="2935575010" sldId="268"/>
            <ac:spMk id="14" creationId="{DCEDC9F7-BFB3-469C-9039-04DF4377B6F7}"/>
          </ac:spMkLst>
        </pc:spChg>
        <pc:picChg chg="add mod ord">
          <ac:chgData name="Elias.Spycher" userId="7137d61d-a062-4918-9941-1d71a50e1533" providerId="ADAL" clId="{AD594F26-51C4-4CBF-8AFA-1A12F0A7EECA}" dt="2023-06-19T13:57:57.183" v="786" actId="1076"/>
          <ac:picMkLst>
            <pc:docMk/>
            <pc:sldMk cId="2935575010" sldId="268"/>
            <ac:picMk id="6" creationId="{87DC5113-B633-4AB9-AC8A-DFC963461281}"/>
          </ac:picMkLst>
        </pc:picChg>
        <pc:picChg chg="add mod">
          <ac:chgData name="Elias.Spycher" userId="7137d61d-a062-4918-9941-1d71a50e1533" providerId="ADAL" clId="{AD594F26-51C4-4CBF-8AFA-1A12F0A7EECA}" dt="2023-06-19T14:01:16.265" v="927" actId="1076"/>
          <ac:picMkLst>
            <pc:docMk/>
            <pc:sldMk cId="2935575010" sldId="268"/>
            <ac:picMk id="8" creationId="{9280B413-7EFA-4AD1-85F3-57D42FE0A85B}"/>
          </ac:picMkLst>
        </pc:picChg>
        <pc:picChg chg="del">
          <ac:chgData name="Elias.Spycher" userId="7137d61d-a062-4918-9941-1d71a50e1533" providerId="ADAL" clId="{AD594F26-51C4-4CBF-8AFA-1A12F0A7EECA}" dt="2023-06-19T13:57:22.988" v="782" actId="478"/>
          <ac:picMkLst>
            <pc:docMk/>
            <pc:sldMk cId="2935575010" sldId="268"/>
            <ac:picMk id="9" creationId="{7E201BBB-7AC5-4BC8-B757-A25BC6FACCCA}"/>
          </ac:picMkLst>
        </pc:picChg>
        <pc:picChg chg="del">
          <ac:chgData name="Elias.Spycher" userId="7137d61d-a062-4918-9941-1d71a50e1533" providerId="ADAL" clId="{AD594F26-51C4-4CBF-8AFA-1A12F0A7EECA}" dt="2023-06-19T14:01:10.419" v="926" actId="478"/>
          <ac:picMkLst>
            <pc:docMk/>
            <pc:sldMk cId="2935575010" sldId="268"/>
            <ac:picMk id="13" creationId="{F9FD6F28-5E24-4E1C-AE8B-C327F2992DBC}"/>
          </ac:picMkLst>
        </pc:picChg>
      </pc:sldChg>
      <pc:sldChg chg="add">
        <pc:chgData name="Elias.Spycher" userId="7137d61d-a062-4918-9941-1d71a50e1533" providerId="ADAL" clId="{AD594F26-51C4-4CBF-8AFA-1A12F0A7EECA}" dt="2023-06-19T14:02:59.219" v="970"/>
        <pc:sldMkLst>
          <pc:docMk/>
          <pc:sldMk cId="290996247" sldId="269"/>
        </pc:sldMkLst>
      </pc:sldChg>
      <pc:sldChg chg="addSp delSp modSp add mod">
        <pc:chgData name="Elias.Spycher" userId="7137d61d-a062-4918-9941-1d71a50e1533" providerId="ADAL" clId="{AD594F26-51C4-4CBF-8AFA-1A12F0A7EECA}" dt="2023-06-19T14:23:09.803" v="1136" actId="20577"/>
        <pc:sldMkLst>
          <pc:docMk/>
          <pc:sldMk cId="416963698" sldId="270"/>
        </pc:sldMkLst>
        <pc:spChg chg="add del mod">
          <ac:chgData name="Elias.Spycher" userId="7137d61d-a062-4918-9941-1d71a50e1533" providerId="ADAL" clId="{AD594F26-51C4-4CBF-8AFA-1A12F0A7EECA}" dt="2023-06-19T14:19:49.595" v="984" actId="478"/>
          <ac:spMkLst>
            <pc:docMk/>
            <pc:sldMk cId="416963698" sldId="270"/>
            <ac:spMk id="7" creationId="{4A797DB9-1EA0-4013-A07C-EA806CD8D6FB}"/>
          </ac:spMkLst>
        </pc:spChg>
        <pc:spChg chg="mod">
          <ac:chgData name="Elias.Spycher" userId="7137d61d-a062-4918-9941-1d71a50e1533" providerId="ADAL" clId="{AD594F26-51C4-4CBF-8AFA-1A12F0A7EECA}" dt="2023-06-19T14:21:59.296" v="1086" actId="27636"/>
          <ac:spMkLst>
            <pc:docMk/>
            <pc:sldMk cId="416963698" sldId="270"/>
            <ac:spMk id="11" creationId="{5AD1053B-553E-477A-99EB-06FE6A543555}"/>
          </ac:spMkLst>
        </pc:spChg>
        <pc:spChg chg="mod">
          <ac:chgData name="Elias.Spycher" userId="7137d61d-a062-4918-9941-1d71a50e1533" providerId="ADAL" clId="{AD594F26-51C4-4CBF-8AFA-1A12F0A7EECA}" dt="2023-06-19T14:23:09.803" v="1136" actId="20577"/>
          <ac:spMkLst>
            <pc:docMk/>
            <pc:sldMk cId="416963698" sldId="270"/>
            <ac:spMk id="14" creationId="{DCEDC9F7-BFB3-469C-9039-04DF4377B6F7}"/>
          </ac:spMkLst>
        </pc:spChg>
        <pc:picChg chg="add mod">
          <ac:chgData name="Elias.Spycher" userId="7137d61d-a062-4918-9941-1d71a50e1533" providerId="ADAL" clId="{AD594F26-51C4-4CBF-8AFA-1A12F0A7EECA}" dt="2023-06-19T14:20:00.437" v="987" actId="1076"/>
          <ac:picMkLst>
            <pc:docMk/>
            <pc:sldMk cId="416963698" sldId="270"/>
            <ac:picMk id="4" creationId="{A3A82B76-309D-4E03-B653-F6EA05967817}"/>
          </ac:picMkLst>
        </pc:picChg>
        <pc:picChg chg="del">
          <ac:chgData name="Elias.Spycher" userId="7137d61d-a062-4918-9941-1d71a50e1533" providerId="ADAL" clId="{AD594F26-51C4-4CBF-8AFA-1A12F0A7EECA}" dt="2023-06-19T14:19:43.031" v="982" actId="478"/>
          <ac:picMkLst>
            <pc:docMk/>
            <pc:sldMk cId="416963698" sldId="270"/>
            <ac:picMk id="6" creationId="{87DC5113-B633-4AB9-AC8A-DFC963461281}"/>
          </ac:picMkLst>
        </pc:picChg>
        <pc:picChg chg="del">
          <ac:chgData name="Elias.Spycher" userId="7137d61d-a062-4918-9941-1d71a50e1533" providerId="ADAL" clId="{AD594F26-51C4-4CBF-8AFA-1A12F0A7EECA}" dt="2023-06-19T14:22:39.519" v="1087" actId="478"/>
          <ac:picMkLst>
            <pc:docMk/>
            <pc:sldMk cId="416963698" sldId="270"/>
            <ac:picMk id="8" creationId="{9280B413-7EFA-4AD1-85F3-57D42FE0A85B}"/>
          </ac:picMkLst>
        </pc:picChg>
        <pc:picChg chg="add mod">
          <ac:chgData name="Elias.Spycher" userId="7137d61d-a062-4918-9941-1d71a50e1533" providerId="ADAL" clId="{AD594F26-51C4-4CBF-8AFA-1A12F0A7EECA}" dt="2023-06-19T14:22:44.728" v="1089" actId="1076"/>
          <ac:picMkLst>
            <pc:docMk/>
            <pc:sldMk cId="416963698" sldId="270"/>
            <ac:picMk id="10" creationId="{2B9AEA65-60C6-47E2-A5F5-71D11F08F632}"/>
          </ac:picMkLst>
        </pc:picChg>
      </pc:sldChg>
      <pc:sldChg chg="addSp delSp modSp add del mod">
        <pc:chgData name="Elias.Spycher" userId="7137d61d-a062-4918-9941-1d71a50e1533" providerId="ADAL" clId="{AD594F26-51C4-4CBF-8AFA-1A12F0A7EECA}" dt="2023-06-19T14:28:08.283" v="1216" actId="47"/>
        <pc:sldMkLst>
          <pc:docMk/>
          <pc:sldMk cId="3758747955" sldId="271"/>
        </pc:sldMkLst>
        <pc:spChg chg="add del mod">
          <ac:chgData name="Elias.Spycher" userId="7137d61d-a062-4918-9941-1d71a50e1533" providerId="ADAL" clId="{AD594F26-51C4-4CBF-8AFA-1A12F0A7EECA}" dt="2023-06-19T14:26:43.981" v="1140" actId="478"/>
          <ac:spMkLst>
            <pc:docMk/>
            <pc:sldMk cId="3758747955" sldId="271"/>
            <ac:spMk id="4" creationId="{4C4725E8-2B40-4474-BD7E-76F6E043A6D3}"/>
          </ac:spMkLst>
        </pc:spChg>
        <pc:spChg chg="mod">
          <ac:chgData name="Elias.Spycher" userId="7137d61d-a062-4918-9941-1d71a50e1533" providerId="ADAL" clId="{AD594F26-51C4-4CBF-8AFA-1A12F0A7EECA}" dt="2023-06-19T14:27:26.807" v="1215" actId="20577"/>
          <ac:spMkLst>
            <pc:docMk/>
            <pc:sldMk cId="3758747955" sldId="271"/>
            <ac:spMk id="11" creationId="{5AD1053B-553E-477A-99EB-06FE6A543555}"/>
          </ac:spMkLst>
        </pc:spChg>
        <pc:picChg chg="del">
          <ac:chgData name="Elias.Spycher" userId="7137d61d-a062-4918-9941-1d71a50e1533" providerId="ADAL" clId="{AD594F26-51C4-4CBF-8AFA-1A12F0A7EECA}" dt="2023-06-19T14:26:38.771" v="1137" actId="478"/>
          <ac:picMkLst>
            <pc:docMk/>
            <pc:sldMk cId="3758747955" sldId="271"/>
            <ac:picMk id="6" creationId="{87DC5113-B633-4AB9-AC8A-DFC963461281}"/>
          </ac:picMkLst>
        </pc:picChg>
        <pc:picChg chg="add del mod">
          <ac:chgData name="Elias.Spycher" userId="7137d61d-a062-4918-9941-1d71a50e1533" providerId="ADAL" clId="{AD594F26-51C4-4CBF-8AFA-1A12F0A7EECA}" dt="2023-06-19T14:27:21.811" v="1214" actId="478"/>
          <ac:picMkLst>
            <pc:docMk/>
            <pc:sldMk cId="3758747955" sldId="271"/>
            <ac:picMk id="7" creationId="{748B9038-BAC5-49E7-8FBF-1ED997BCC65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99398-FE51-4816-8EE7-C18AA4D5D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05324C-6881-4BB8-A3E7-E75C3849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D630FA-07DE-445B-8F51-F5A06AFF2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9D73-4F9E-4678-9894-200AAFB93DB0}" type="datetimeFigureOut">
              <a:rPr lang="de-CH" smtClean="0"/>
              <a:t>19.06.2023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9C3BCA-5440-412C-A52D-2371069EE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C4B9E6-DB6C-407A-84DF-C48D1AE93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6BD82-95BA-4915-98BE-DEFDD0DFBAD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7167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F69F2C-2C9E-41C9-9C50-398CD09A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A8F2C20-8ACE-4799-8EDA-6FDA9CE43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BC9A6D-FFC5-4C40-AB2A-A26A68D03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9D73-4F9E-4678-9894-200AAFB93DB0}" type="datetimeFigureOut">
              <a:rPr lang="de-CH" smtClean="0"/>
              <a:t>19.06.2023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D1DDDB-A614-46D6-B9C9-C8A786236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190A16-F593-43CA-B7E9-EE8E790FF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6BD82-95BA-4915-98BE-DEFDD0DFBAD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4378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122200B-ACD1-4B45-88A6-19738908F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18A48E1-DBA2-4836-8486-D4DFCA8973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4D72EA-F765-4D62-94CF-59C08E701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9D73-4F9E-4678-9894-200AAFB93DB0}" type="datetimeFigureOut">
              <a:rPr lang="de-CH" smtClean="0"/>
              <a:t>19.06.2023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F2063B-9A39-4441-B0FB-E5523CC32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29785F-AFCF-42A8-B142-8D4DF0769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6BD82-95BA-4915-98BE-DEFDD0DFBAD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389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401DCB-9A95-42E0-80A7-7712A80E1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4E69E-36F8-4BFF-8389-24E524EEE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4CADFF-EBA6-46B6-8FC2-7A30901F4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9D73-4F9E-4678-9894-200AAFB93DB0}" type="datetimeFigureOut">
              <a:rPr lang="de-CH" smtClean="0"/>
              <a:t>19.06.2023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44E44-B1CA-4FB1-89A5-56E1D6D2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1625E4-A7B3-4144-8323-FAB12D1D8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6BD82-95BA-4915-98BE-DEFDD0DFBAD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6707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67C6BD-8794-4A93-87DF-AD6FA8B1D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D54A4E-7EB0-484D-BEDB-52C1C86E6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F220E4-8BAF-4E75-BB04-B23382E1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9D73-4F9E-4678-9894-200AAFB93DB0}" type="datetimeFigureOut">
              <a:rPr lang="de-CH" smtClean="0"/>
              <a:t>19.06.2023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F2B536-4E1A-4073-B97C-4C68C9CB0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987DF2-7A62-438B-B2A4-E7C91FBCA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6BD82-95BA-4915-98BE-DEFDD0DFBAD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2251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6E7B9-9289-4A26-BD0D-1EB5375E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3D5219-3724-4097-A8C9-6493099A84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645A85-3AB0-43CE-B040-4ACF2F2B7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69F9E0-B2CC-4B6A-A202-4617DD8E2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9D73-4F9E-4678-9894-200AAFB93DB0}" type="datetimeFigureOut">
              <a:rPr lang="de-CH" smtClean="0"/>
              <a:t>19.06.2023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6D7DAF8-8C74-43DD-B6F2-4CC1A7E90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865FC-A9B2-4BFE-8B7E-38FD9B33C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6BD82-95BA-4915-98BE-DEFDD0DFBAD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9489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552A81-8622-4C08-83E5-602663CD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7CC4D5-FF9B-4A4E-B4AE-F3AF9E0BF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BF52C1F-A013-4077-A43A-89FB36BF9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796B5DD-A035-49F2-BA71-B0B4F83591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37792DA-14C2-444D-B85D-CDB37021B6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4B062CC-6A64-49C4-802D-819C9D60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9D73-4F9E-4678-9894-200AAFB93DB0}" type="datetimeFigureOut">
              <a:rPr lang="de-CH" smtClean="0"/>
              <a:t>19.06.2023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A0C82A4-C495-45A9-8FEB-33A929168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AFD5DD0-DFE9-472C-8EFC-6C2EC702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6BD82-95BA-4915-98BE-DEFDD0DFBAD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502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00ACD0-2F34-4B74-9E91-440BB2C7B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99595DC-DC91-4EE0-BC13-5F2A54A14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9D73-4F9E-4678-9894-200AAFB93DB0}" type="datetimeFigureOut">
              <a:rPr lang="de-CH" smtClean="0"/>
              <a:t>19.06.2023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B4D3A4-3820-4F20-9DA2-943ECC679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9F4FA0-4674-40BD-A76F-3D4CBD80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6BD82-95BA-4915-98BE-DEFDD0DFBAD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1722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24834E-1BB9-4ACA-94AA-CF8869A45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9D73-4F9E-4678-9894-200AAFB93DB0}" type="datetimeFigureOut">
              <a:rPr lang="de-CH" smtClean="0"/>
              <a:t>19.06.2023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524F23-BC7F-4823-A675-93F5B3304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01A577-6057-4EF4-BD34-8A721AED6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6BD82-95BA-4915-98BE-DEFDD0DFBAD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3304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7B590-F28D-481F-AE4E-4C0E4A147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6886A4-C140-47A1-B19B-951FB6F1C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6EA4246-5CA8-4CAD-B448-3A398F102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4375FD-A17D-47A6-8617-B8AB263B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9D73-4F9E-4678-9894-200AAFB93DB0}" type="datetimeFigureOut">
              <a:rPr lang="de-CH" smtClean="0"/>
              <a:t>19.06.2023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E1CD1F-6C74-4A7F-8403-F26E8808C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6FC9E4-6037-4DCC-BB4C-4098A404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6BD82-95BA-4915-98BE-DEFDD0DFBAD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7382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36B78-5F37-49C7-8FCF-E6607B0D7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30A54F6-4C06-433B-BE3A-FA90A887E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9C46946-DA71-470F-A4EE-EEEE94310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BEB1E4-1945-491B-A817-341A7FB6C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9D73-4F9E-4678-9894-200AAFB93DB0}" type="datetimeFigureOut">
              <a:rPr lang="de-CH" smtClean="0"/>
              <a:t>19.06.2023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226BF7-947F-4E0C-8E13-E1D75A3C9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0169ED-3381-4769-822E-3C60E97B5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6BD82-95BA-4915-98BE-DEFDD0DFBAD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097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6BEEB9B-2DF6-4DCC-A15E-A1A05407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1F149C-843E-43EB-8CA6-74656A24C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A3E009-30F9-440F-B07B-09A474340F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D9D73-4F9E-4678-9894-200AAFB93DB0}" type="datetimeFigureOut">
              <a:rPr lang="de-CH" smtClean="0"/>
              <a:t>19.06.2023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B3E082-F2C0-44E3-9E74-EF5C257C1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04CA23-6563-4BCE-B7BC-70C0D0B62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6BD82-95BA-4915-98BE-DEFDD0DFBAD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513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B3895-24D5-4A66-BEA5-28DAB4EA8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110" y="1828799"/>
            <a:ext cx="11465780" cy="1959459"/>
          </a:xfrm>
        </p:spPr>
        <p:txBody>
          <a:bodyPr>
            <a:noAutofit/>
          </a:bodyPr>
          <a:lstStyle/>
          <a:p>
            <a:r>
              <a:rPr lang="de-DE" sz="7200" b="1" dirty="0"/>
              <a:t>Slider mit Horizontal Scrolling</a:t>
            </a:r>
            <a:endParaRPr lang="de-CH" sz="7200" b="1" dirty="0"/>
          </a:p>
        </p:txBody>
      </p:sp>
    </p:spTree>
    <p:extLst>
      <p:ext uri="{BB962C8B-B14F-4D97-AF65-F5344CB8AC3E}">
        <p14:creationId xmlns:p14="http://schemas.microsoft.com/office/powerpoint/2010/main" val="1824833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0BC37-C064-43E5-8241-887ADFED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/>
              <a:t>Einzelner Code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5AD1053B-553E-477A-99EB-06FE6A543555}"/>
              </a:ext>
            </a:extLst>
          </p:cNvPr>
          <p:cNvSpPr txBox="1">
            <a:spLocks/>
          </p:cNvSpPr>
          <p:nvPr/>
        </p:nvSpPr>
        <p:spPr>
          <a:xfrm>
            <a:off x="779228" y="2928067"/>
            <a:ext cx="8062622" cy="500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Grösse der Bilder zur Relation anderer Bilder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CEDC9F7-BFB3-469C-9039-04DF4377B6F7}"/>
              </a:ext>
            </a:extLst>
          </p:cNvPr>
          <p:cNvSpPr txBox="1">
            <a:spLocks/>
          </p:cNvSpPr>
          <p:nvPr/>
        </p:nvSpPr>
        <p:spPr>
          <a:xfrm>
            <a:off x="716942" y="4866816"/>
            <a:ext cx="8737159" cy="500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Snappen</a:t>
            </a:r>
            <a:r>
              <a:rPr lang="de-CH" dirty="0"/>
              <a:t> der Bilder an die vorgesehene Position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3A82B76-309D-4E03-B653-F6EA05967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6238"/>
            <a:ext cx="2829320" cy="48584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B9AEA65-60C6-47E2-A5F5-71D11F08F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04986"/>
            <a:ext cx="4820323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3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BA357-27EF-44A4-BD88-E105EEEEE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5742" y="2766218"/>
            <a:ext cx="5252498" cy="1325563"/>
          </a:xfrm>
        </p:spPr>
        <p:txBody>
          <a:bodyPr/>
          <a:lstStyle/>
          <a:p>
            <a:r>
              <a:rPr lang="de-CH" b="1" dirty="0"/>
              <a:t>Danke fürs Zuhören</a:t>
            </a:r>
          </a:p>
        </p:txBody>
      </p:sp>
    </p:spTree>
    <p:extLst>
      <p:ext uri="{BB962C8B-B14F-4D97-AF65-F5344CB8AC3E}">
        <p14:creationId xmlns:p14="http://schemas.microsoft.com/office/powerpoint/2010/main" val="2965822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8285DE-A3A1-4CCB-8CB3-A238EA19E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Sliders</a:t>
            </a:r>
            <a:endParaRPr lang="de-CH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9FC7CF-721E-4C8F-B91E-1BFF17AEB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Objekte auf Achsen verschieben und bewegen</a:t>
            </a:r>
          </a:p>
          <a:p>
            <a:r>
              <a:rPr lang="de-DE" dirty="0"/>
              <a:t>Regler für Optionen mit Werten</a:t>
            </a:r>
          </a:p>
          <a:p>
            <a:r>
              <a:rPr lang="de-DE" b="1" dirty="0" err="1"/>
              <a:t>Bildkarousel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98407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AF3B8B-B748-4FAD-8DDD-1FDC8EAFD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Horizontal Scrolling</a:t>
            </a:r>
            <a:endParaRPr lang="de-CH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21833A-4C3F-415C-A811-2BB33F165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Objekte auf der x-Achse verschieben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46654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182411-0440-46BC-A6C4-73DCA038E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Auf unserer Webseite</a:t>
            </a:r>
            <a:endParaRPr lang="de-CH" b="1" dirty="0"/>
          </a:p>
        </p:txBody>
      </p:sp>
      <p:sp>
        <p:nvSpPr>
          <p:cNvPr id="31" name="Inhaltsplatzhalter 30">
            <a:extLst>
              <a:ext uri="{FF2B5EF4-FFF2-40B4-BE49-F238E27FC236}">
                <a16:creationId xmlns:a16="http://schemas.microsoft.com/office/drawing/2014/main" id="{A61BDB40-5F7C-48B4-85DB-0F2056611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Testseite über Minecraft</a:t>
            </a:r>
          </a:p>
          <a:p>
            <a:r>
              <a:rPr lang="de-DE" dirty="0" err="1"/>
              <a:t>Karousel</a:t>
            </a:r>
            <a:r>
              <a:rPr lang="de-DE" dirty="0"/>
              <a:t> mit Bildern um Überblick zu verschaffen.</a:t>
            </a:r>
          </a:p>
          <a:p>
            <a:r>
              <a:rPr lang="de-DE" dirty="0"/>
              <a:t>Bilder durch </a:t>
            </a:r>
            <a:r>
              <a:rPr lang="de-DE" dirty="0" err="1"/>
              <a:t>swipen</a:t>
            </a:r>
            <a:r>
              <a:rPr lang="de-DE" dirty="0"/>
              <a:t>/klicken wechseln.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4879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182411-0440-46BC-A6C4-73DCA038E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Auf unserer Webseite</a:t>
            </a:r>
            <a:endParaRPr lang="de-CH" b="1" dirty="0"/>
          </a:p>
        </p:txBody>
      </p:sp>
      <p:pic>
        <p:nvPicPr>
          <p:cNvPr id="17" name="Inhaltsplatzhalter 16" descr="Ein Bild, das Screenshot, PC-Spiel, Digitales Compositing, Spielesoftware enthält.&#10;&#10;Automatisch generierte Beschreibung">
            <a:extLst>
              <a:ext uri="{FF2B5EF4-FFF2-40B4-BE49-F238E27FC236}">
                <a16:creationId xmlns:a16="http://schemas.microsoft.com/office/drawing/2014/main" id="{6E1E194E-901E-4859-8788-7BC4EA893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333" y="1511558"/>
            <a:ext cx="4190789" cy="2357319"/>
          </a:xfrm>
        </p:spPr>
      </p:pic>
      <p:pic>
        <p:nvPicPr>
          <p:cNvPr id="21" name="Grafik 20" descr="Ein Bild, das Himmel, Pflanze, Screenshot, PC-Spiel enthält.&#10;&#10;Automatisch generierte Beschreibung">
            <a:extLst>
              <a:ext uri="{FF2B5EF4-FFF2-40B4-BE49-F238E27FC236}">
                <a16:creationId xmlns:a16="http://schemas.microsoft.com/office/drawing/2014/main" id="{9898FB32-67BB-4110-A677-7B2214258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4194199"/>
            <a:ext cx="4343400" cy="2443163"/>
          </a:xfrm>
          <a:prstGeom prst="rect">
            <a:avLst/>
          </a:prstGeom>
        </p:spPr>
      </p:pic>
      <p:pic>
        <p:nvPicPr>
          <p:cNvPr id="25" name="Grafik 24" descr="Ein Bild, das Baum, Haus, Maßstabsmodell, Strategievideospiel enthält.&#10;&#10;Automatisch generierte Beschreibung">
            <a:extLst>
              <a:ext uri="{FF2B5EF4-FFF2-40B4-BE49-F238E27FC236}">
                <a16:creationId xmlns:a16="http://schemas.microsoft.com/office/drawing/2014/main" id="{580C1B7C-F9F1-4352-AF18-19B3462891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81" y="1511558"/>
            <a:ext cx="4190790" cy="235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61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D4A9D-6DEC-4F32-ADC0-629AACE4B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769828" cy="1325563"/>
          </a:xfrm>
        </p:spPr>
        <p:txBody>
          <a:bodyPr/>
          <a:lstStyle/>
          <a:p>
            <a:r>
              <a:rPr lang="de-CH" b="1" dirty="0"/>
              <a:t>Code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3050596-C01F-41E8-9BAA-9846E8D99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76003"/>
            <a:ext cx="7152861" cy="2556269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404DC21-1EC2-4305-B6E7-07240B59C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90082"/>
            <a:ext cx="4067755" cy="200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21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0BC37-C064-43E5-8241-887ADFED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/>
              <a:t>Einzelner Code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7E201BBB-7AC5-4BC8-B757-A25BC6FAC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7192"/>
            <a:ext cx="4519914" cy="564989"/>
          </a:xfr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5AD1053B-553E-477A-99EB-06FE6A543555}"/>
              </a:ext>
            </a:extLst>
          </p:cNvPr>
          <p:cNvSpPr txBox="1">
            <a:spLocks/>
          </p:cNvSpPr>
          <p:nvPr/>
        </p:nvSpPr>
        <p:spPr>
          <a:xfrm>
            <a:off x="779227" y="2928067"/>
            <a:ext cx="5316773" cy="500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Seitenverhältnis vom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9FD6F28-5E24-4E1C-AE8B-C327F299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57342"/>
            <a:ext cx="4519914" cy="581132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CEDC9F7-BFB3-469C-9039-04DF4377B6F7}"/>
              </a:ext>
            </a:extLst>
          </p:cNvPr>
          <p:cNvSpPr txBox="1">
            <a:spLocks/>
          </p:cNvSpPr>
          <p:nvPr/>
        </p:nvSpPr>
        <p:spPr>
          <a:xfrm>
            <a:off x="716942" y="4866816"/>
            <a:ext cx="8737159" cy="500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Volle Anzeige des Bildes trotz waagrechtem scrollen </a:t>
            </a:r>
          </a:p>
        </p:txBody>
      </p:sp>
    </p:spTree>
    <p:extLst>
      <p:ext uri="{BB962C8B-B14F-4D97-AF65-F5344CB8AC3E}">
        <p14:creationId xmlns:p14="http://schemas.microsoft.com/office/powerpoint/2010/main" val="678699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0BC37-C064-43E5-8241-887ADFED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/>
              <a:t>Einzelner Code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5AD1053B-553E-477A-99EB-06FE6A543555}"/>
              </a:ext>
            </a:extLst>
          </p:cNvPr>
          <p:cNvSpPr txBox="1">
            <a:spLocks/>
          </p:cNvSpPr>
          <p:nvPr/>
        </p:nvSpPr>
        <p:spPr>
          <a:xfrm>
            <a:off x="779228" y="2928067"/>
            <a:ext cx="5088836" cy="500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Snappen</a:t>
            </a:r>
            <a:r>
              <a:rPr lang="de-CH" dirty="0"/>
              <a:t> der Bilder auf x Achse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CEDC9F7-BFB3-469C-9039-04DF4377B6F7}"/>
              </a:ext>
            </a:extLst>
          </p:cNvPr>
          <p:cNvSpPr txBox="1">
            <a:spLocks/>
          </p:cNvSpPr>
          <p:nvPr/>
        </p:nvSpPr>
        <p:spPr>
          <a:xfrm>
            <a:off x="716942" y="4866816"/>
            <a:ext cx="8737159" cy="500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Snappen</a:t>
            </a:r>
            <a:r>
              <a:rPr lang="de-CH" dirty="0"/>
              <a:t> der Bilder an Positionen flüssig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7DC5113-B633-4AB9-AC8A-DFC963461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2935"/>
            <a:ext cx="5801535" cy="466790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280B413-7EFA-4AD1-85F3-57D42FE0A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37541"/>
            <a:ext cx="4725059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7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0BC37-C064-43E5-8241-887ADFED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/>
              <a:t>Einzelner Code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5AD1053B-553E-477A-99EB-06FE6A543555}"/>
              </a:ext>
            </a:extLst>
          </p:cNvPr>
          <p:cNvSpPr txBox="1">
            <a:spLocks/>
          </p:cNvSpPr>
          <p:nvPr/>
        </p:nvSpPr>
        <p:spPr>
          <a:xfrm>
            <a:off x="779228" y="2928067"/>
            <a:ext cx="5088836" cy="500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Snappen</a:t>
            </a:r>
            <a:r>
              <a:rPr lang="de-CH" dirty="0"/>
              <a:t> der Bilder auf x Achse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CEDC9F7-BFB3-469C-9039-04DF4377B6F7}"/>
              </a:ext>
            </a:extLst>
          </p:cNvPr>
          <p:cNvSpPr txBox="1">
            <a:spLocks/>
          </p:cNvSpPr>
          <p:nvPr/>
        </p:nvSpPr>
        <p:spPr>
          <a:xfrm>
            <a:off x="716942" y="4866816"/>
            <a:ext cx="8737159" cy="500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Snappen</a:t>
            </a:r>
            <a:r>
              <a:rPr lang="de-CH" dirty="0"/>
              <a:t> der Bilder an Positionen flüssig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7DC5113-B633-4AB9-AC8A-DFC963461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2935"/>
            <a:ext cx="5801535" cy="466790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280B413-7EFA-4AD1-85F3-57D42FE0A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37541"/>
            <a:ext cx="4725059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6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</Words>
  <Application>Microsoft Office PowerPoint</Application>
  <PresentationFormat>Breitbild</PresentationFormat>
  <Paragraphs>26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</vt:lpstr>
      <vt:lpstr>Slider mit Horizontal Scrolling</vt:lpstr>
      <vt:lpstr>Sliders</vt:lpstr>
      <vt:lpstr>Horizontal Scrolling</vt:lpstr>
      <vt:lpstr>Auf unserer Webseite</vt:lpstr>
      <vt:lpstr>Auf unserer Webseite</vt:lpstr>
      <vt:lpstr>Code</vt:lpstr>
      <vt:lpstr>Einzelner Code</vt:lpstr>
      <vt:lpstr>Einzelner Code</vt:lpstr>
      <vt:lpstr>Einzelner Code</vt:lpstr>
      <vt:lpstr>Einzelner Code</vt:lpstr>
      <vt:lpstr>Danke fürs Zuhören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Slider mit Horizontal Scrolling</dc:title>
  <dc:creator>Elias Spycher</dc:creator>
  <cp:lastModifiedBy>Elias.Spycher</cp:lastModifiedBy>
  <cp:revision>1</cp:revision>
  <dcterms:created xsi:type="dcterms:W3CDTF">2023-06-19T05:26:44Z</dcterms:created>
  <dcterms:modified xsi:type="dcterms:W3CDTF">2023-06-19T14:43:07Z</dcterms:modified>
</cp:coreProperties>
</file>